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57" r:id="rId4"/>
    <p:sldId id="278" r:id="rId5"/>
    <p:sldId id="274" r:id="rId6"/>
    <p:sldId id="277" r:id="rId7"/>
    <p:sldId id="282" r:id="rId8"/>
    <p:sldId id="270" r:id="rId9"/>
    <p:sldId id="283" r:id="rId10"/>
    <p:sldId id="263" r:id="rId11"/>
    <p:sldId id="284" r:id="rId12"/>
    <p:sldId id="289" r:id="rId13"/>
    <p:sldId id="285" r:id="rId14"/>
    <p:sldId id="28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12AE16"/>
    <a:srgbClr val="13B517"/>
    <a:srgbClr val="14C218"/>
    <a:srgbClr val="008A3E"/>
    <a:srgbClr val="19421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DAA23-7D2E-4C0B-82F4-C0A0CF9B71C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4D61B-3ACD-4448-9DD3-1BBC4B596F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3" descr="C:\Users\евросеть\Desktop\2deb127eae68eb8c5fc56fed42d9c07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57984" y="2132856"/>
            <a:ext cx="6454376" cy="4485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31640" y="692696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«Весна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пришла!»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69847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6" charset="0"/>
                <a:cs typeface="Times New Roman" pitchFamily="16" charset="0"/>
              </a:rPr>
              <a:t/>
            </a:r>
            <a:b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6" charset="0"/>
                <a:cs typeface="Times New Roman" pitchFamily="16" charset="0"/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6072206"/>
            <a:ext cx="4572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6" charset="0"/>
                <a:cs typeface="Times New Roman" pitchFamily="16" charset="0"/>
              </a:rPr>
              <a:t>Подготовила: Савчук Т.В., воспитатель МБДОУ №4 </a:t>
            </a:r>
            <a:r>
              <a:rPr lang="ru-RU" dirty="0" err="1" smtClean="0">
                <a:latin typeface="Times New Roman" pitchFamily="16" charset="0"/>
                <a:cs typeface="Times New Roman" pitchFamily="16" charset="0"/>
              </a:rPr>
              <a:t>пгт</a:t>
            </a:r>
            <a:r>
              <a:rPr lang="ru-RU" dirty="0" smtClean="0"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dirty="0" err="1" smtClean="0">
                <a:latin typeface="Times New Roman" pitchFamily="16" charset="0"/>
                <a:cs typeface="Times New Roman" pitchFamily="16" charset="0"/>
              </a:rPr>
              <a:t>Кавалерово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4" name="Picture 2" descr="C:\Users\евросеть\Desktop\кар овес15.jpg"/>
          <p:cNvPicPr>
            <a:picLocks noChangeAspect="1" noChangeArrowheads="1"/>
          </p:cNvPicPr>
          <p:nvPr/>
        </p:nvPicPr>
        <p:blipFill>
          <a:blip r:embed="rId3" cstate="screen"/>
          <a:srcRect l="47537" t="3588" r="3133" b="9112"/>
          <a:stretch>
            <a:fillRect/>
          </a:stretch>
        </p:blipFill>
        <p:spPr bwMode="auto">
          <a:xfrm>
            <a:off x="4139952" y="264575"/>
            <a:ext cx="4608512" cy="6116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39552" y="836712"/>
            <a:ext cx="33981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6" charset="0"/>
                <a:cs typeface="Times New Roman" pitchFamily="16" charset="0"/>
              </a:rPr>
              <a:t>Тает снежок,</a:t>
            </a:r>
          </a:p>
          <a:p>
            <a:pPr algn="ctr"/>
            <a:r>
              <a:rPr lang="ru-RU" sz="2800" b="1" dirty="0" smtClean="0">
                <a:latin typeface="Times New Roman" pitchFamily="16" charset="0"/>
                <a:cs typeface="Times New Roman" pitchFamily="16" charset="0"/>
              </a:rPr>
              <a:t>Ожил лужок,</a:t>
            </a:r>
          </a:p>
          <a:p>
            <a:pPr algn="ctr"/>
            <a:r>
              <a:rPr lang="ru-RU" sz="2800" b="1" dirty="0" smtClean="0">
                <a:latin typeface="Times New Roman" pitchFamily="16" charset="0"/>
                <a:cs typeface="Times New Roman" pitchFamily="16" charset="0"/>
              </a:rPr>
              <a:t>Снег прибывает,</a:t>
            </a:r>
          </a:p>
          <a:p>
            <a:pPr algn="ctr"/>
            <a:r>
              <a:rPr lang="ru-RU" sz="2800" b="1" dirty="0" smtClean="0">
                <a:latin typeface="Times New Roman" pitchFamily="16" charset="0"/>
                <a:cs typeface="Times New Roman" pitchFamily="16" charset="0"/>
              </a:rPr>
              <a:t> Когда это бывает? </a:t>
            </a:r>
          </a:p>
          <a:p>
            <a:pPr algn="ctr"/>
            <a:r>
              <a:rPr lang="ru-RU" sz="2800" b="1" dirty="0" smtClean="0">
                <a:latin typeface="Times New Roman" pitchFamily="16" charset="0"/>
                <a:cs typeface="Times New Roman" pitchFamily="16" charset="0"/>
              </a:rPr>
              <a:t>                   (Весной)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18864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6" charset="0"/>
                <a:cs typeface="Times New Roman" pitchFamily="16" charset="0"/>
              </a:rPr>
              <a:t>Первые вестники весны: грачи прилетели, запели первые жаворонки, скворцы чистят скворечники.</a:t>
            </a:r>
            <a:endParaRPr lang="ru-RU" sz="2400" dirty="0"/>
          </a:p>
        </p:txBody>
      </p:sp>
      <p:pic>
        <p:nvPicPr>
          <p:cNvPr id="3077" name="Picture 5" descr="C:\Users\Samsung\Desktop\4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32040" y="1124744"/>
            <a:ext cx="410445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Samsung\Desktop\135915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60032" y="3872396"/>
            <a:ext cx="4104456" cy="2891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Samsung\Desktop\VUJaglv8zR28Nd79IG6VWBI9tB4YU3Tr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19118" y="1988840"/>
            <a:ext cx="463304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260648"/>
            <a:ext cx="75608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Признаки весны: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Ночь становится короче, день длиннее. После зимы это очень заметно.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Повышается температура воздуха.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Тает снег и появляются первые проталины.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Журчат ручьи, начинается половодье.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Расцветают подснежники.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Прилетают из теплых стран птицы, появляются насекомые.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Цветут деревья, появляются «котики» на вербах.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Поют соловьи.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Пробуждаются от зимней спячки медведи, барсуки, ежики.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Начинаются весенние полевые работы.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5123" name="Picture 3" descr="C:\Users\Samsung\Desktop\pic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20006" y="260648"/>
            <a:ext cx="4200466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Samsung\Desktop\img8.jpg"/>
          <p:cNvPicPr>
            <a:picLocks noChangeAspect="1" noChangeArrowheads="1"/>
          </p:cNvPicPr>
          <p:nvPr/>
        </p:nvPicPr>
        <p:blipFill>
          <a:blip r:embed="rId4" cstate="screen"/>
          <a:srcRect l="19639" t="23095" r="22373" b="9270"/>
          <a:stretch>
            <a:fillRect/>
          </a:stretch>
        </p:blipFill>
        <p:spPr bwMode="auto">
          <a:xfrm>
            <a:off x="4678268" y="3501008"/>
            <a:ext cx="428047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Samsung\Desktop\3.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58939" y="3501008"/>
            <a:ext cx="4413061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C:\Users\Samsung\Desktop\4799169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69534" y="276573"/>
            <a:ext cx="4330458" cy="3008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4" name="Picture 3" descr="C:\Users\Samsung\Desktop\479916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99593" y="1566660"/>
            <a:ext cx="7488832" cy="49586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8864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6" charset="0"/>
                <a:cs typeface="Times New Roman" pitchFamily="16" charset="0"/>
              </a:rPr>
              <a:t>МАРТ</a:t>
            </a:r>
          </a:p>
          <a:p>
            <a:pPr algn="ctr"/>
            <a:r>
              <a:rPr lang="ru-RU" sz="2000" b="1" dirty="0" smtClean="0">
                <a:latin typeface="Times New Roman" pitchFamily="16" charset="0"/>
                <a:cs typeface="Times New Roman" pitchFamily="16" charset="0"/>
              </a:rPr>
              <a:t>Первый весенний месяц. Этот месяц называют в народе капельником, а дни со звонкими капелями-солнечниками.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260648"/>
            <a:ext cx="7560840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Приметы марта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Март неверен: то плачет, то смеется.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марте день с ночью меряется, равняется.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марте рано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затает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долго не растает.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Грач на горе - весна на дворе.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Грачи прямо на гнезда летят - дружная весна.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марте лед от воды, снег от земли отстает.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Синичка в марте запела - весеннее тепло ворожит.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Частые туманы в марте предвещают дождливый год.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4" name="Picture 2" descr="C:\Users\Samsung\Desktop\749878_main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71600" y="1380380"/>
            <a:ext cx="7272808" cy="50180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8864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АПРЕЛЬ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Чудесный весенний месяц, время тепла и расцвета, половодья и лесных подснежников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33265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Приметы апреля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Апрель - пора большой воды.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апреля земля преет - ветром и теплом веет.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Три дождя в апреле да один в мае тысячи дождей стоят.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Мокрый апрель - хорошая пашня.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Апрель воду подбирает, цветы раскрывает.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Апрель - лес звенит от птичьих хоров.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апреле мокро - грибное лето, гроза - к теплому лету и к урожаю орехов.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берез течет много сока - к дождливому лету.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Мокрый апрель - хорошая пашня, славный сенокос.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Сухой апрель предвещает для пашни и сенокоса недоброе.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Рожь говорит: «Сей меня в золу да в пору», а овес говорит: «Топчи меня в грязь, тогда буду я князь».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4" name="Picture 2" descr="C:\Users\Samsung\Desktop\3130529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5358" y="1124744"/>
            <a:ext cx="7995784" cy="53777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88640"/>
            <a:ext cx="70567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месяц первых гроз, обновления земли, зеленого шума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Приметы мая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мае родиться - весь век маяться, промаяться.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мае жениться - весь век маяться.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Холодный май предвещает много сена.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Сухой и теплый май предвещает плодородие.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Май - заря с зарею сходится.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Первый весенний гром - к наступлению тепла.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Кукушка стала куковать - морозу больше не бывать.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Коли в мае дождь, будет и рожь.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Поздний расцвет рябины - к поздней осени.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мае два холода: когда черемуха цветет и когда дуб распускается.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Майская травка и голодного накормит.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Бывает май - под кустиком рай, а то такой май - коню сена дай, а сам на печку полезай.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Много майских жуков - к засухе.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полях и лугах распускаются первые весенние цветы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luganskkidslibrary.files.wordpress.com/2014/04/430651-5616x374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40" y="1052736"/>
            <a:ext cx="3033214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rasfokus.ru/images/photos/medium/88d8bc926f70fad9653162aa6e4083b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957647"/>
            <a:ext cx="2880320" cy="5567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i.mycdn.me/i?r=AzEPZsRbOZEKgBhR0XGMT1RkY3Wbh3YU5cvaNNKdY9aM86aKTM5SRkZCeTgDn6uOyic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124744"/>
            <a:ext cx="2775108" cy="5112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75856" y="5733256"/>
            <a:ext cx="2044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подснежники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5733256"/>
            <a:ext cx="2192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мать-и-мачеха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5733256"/>
            <a:ext cx="1523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медуница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260648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Весна – период пробуждения и расцвета природы. Еще лежит на земле снег, а уже проснулись от долгого зимнего сна ежи, медведи, барсуки. Вышли они из норы или берлоги и пошли искать  более сухие места.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Samsung\Desktop\detskie-kartinki-vesny-9.jpg"/>
          <p:cNvPicPr>
            <a:picLocks noChangeAspect="1" noChangeArrowheads="1"/>
          </p:cNvPicPr>
          <p:nvPr/>
        </p:nvPicPr>
        <p:blipFill>
          <a:blip r:embed="rId3" cstate="screen"/>
          <a:srcRect l="1906" t="18737" r="2204" b="3376"/>
          <a:stretch>
            <a:fillRect/>
          </a:stretch>
        </p:blipFill>
        <p:spPr bwMode="auto">
          <a:xfrm>
            <a:off x="611560" y="1628800"/>
            <a:ext cx="7919521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msung\Desktop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Весенние работы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Samsung\Desktop\Картинки-на-тему-Весна-для-детского-сада-самые-красивые-и-прикольные-1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188639"/>
            <a:ext cx="4327458" cy="300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Samsung\Desktop\vesna-dlya-detey-detsada-3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3528" y="1052736"/>
            <a:ext cx="403244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Users\Samsung\Desktop\image03.jpg"/>
          <p:cNvPicPr>
            <a:picLocks noChangeAspect="1" noChangeArrowheads="1"/>
          </p:cNvPicPr>
          <p:nvPr/>
        </p:nvPicPr>
        <p:blipFill>
          <a:blip r:embed="rId5" cstate="screen"/>
          <a:srcRect t="4468" r="4311" b="4687"/>
          <a:stretch>
            <a:fillRect/>
          </a:stretch>
        </p:blipFill>
        <p:spPr bwMode="auto">
          <a:xfrm>
            <a:off x="4716016" y="3140968"/>
            <a:ext cx="3960440" cy="3501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498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123</cp:lastModifiedBy>
  <cp:revision>38</cp:revision>
  <dcterms:created xsi:type="dcterms:W3CDTF">2016-03-22T19:12:26Z</dcterms:created>
  <dcterms:modified xsi:type="dcterms:W3CDTF">2024-03-27T05:44:00Z</dcterms:modified>
</cp:coreProperties>
</file>